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59" r:id="rId3"/>
    <p:sldId id="298" r:id="rId4"/>
    <p:sldId id="260" r:id="rId5"/>
    <p:sldId id="261" r:id="rId6"/>
    <p:sldId id="271" r:id="rId7"/>
    <p:sldId id="272" r:id="rId8"/>
    <p:sldId id="274" r:id="rId9"/>
    <p:sldId id="275" r:id="rId10"/>
    <p:sldId id="269" r:id="rId11"/>
    <p:sldId id="262" r:id="rId12"/>
    <p:sldId id="267" r:id="rId13"/>
    <p:sldId id="276" r:id="rId14"/>
    <p:sldId id="287" r:id="rId15"/>
    <p:sldId id="277" r:id="rId16"/>
    <p:sldId id="278" r:id="rId17"/>
    <p:sldId id="288" r:id="rId18"/>
    <p:sldId id="279" r:id="rId19"/>
    <p:sldId id="280" r:id="rId20"/>
    <p:sldId id="281" r:id="rId21"/>
    <p:sldId id="282" r:id="rId22"/>
    <p:sldId id="299" r:id="rId23"/>
    <p:sldId id="284" r:id="rId24"/>
    <p:sldId id="290" r:id="rId25"/>
    <p:sldId id="295" r:id="rId26"/>
    <p:sldId id="294" r:id="rId27"/>
    <p:sldId id="293" r:id="rId28"/>
    <p:sldId id="292" r:id="rId29"/>
    <p:sldId id="291" r:id="rId30"/>
    <p:sldId id="289" r:id="rId31"/>
    <p:sldId id="285" r:id="rId32"/>
    <p:sldId id="297" r:id="rId33"/>
    <p:sldId id="306" r:id="rId34"/>
    <p:sldId id="307" r:id="rId35"/>
    <p:sldId id="308" r:id="rId36"/>
    <p:sldId id="305" r:id="rId37"/>
    <p:sldId id="302" r:id="rId38"/>
    <p:sldId id="303" r:id="rId39"/>
    <p:sldId id="309" r:id="rId40"/>
    <p:sldId id="310" r:id="rId41"/>
    <p:sldId id="300" r:id="rId42"/>
    <p:sldId id="311" r:id="rId43"/>
    <p:sldId id="312" r:id="rId44"/>
    <p:sldId id="314" r:id="rId45"/>
    <p:sldId id="315" r:id="rId46"/>
    <p:sldId id="316" r:id="rId47"/>
    <p:sldId id="319" r:id="rId48"/>
    <p:sldId id="320" r:id="rId49"/>
    <p:sldId id="296" r:id="rId5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emf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5.png"/><Relationship Id="rId5" Type="http://schemas.microsoft.com/office/2007/relationships/media" Target="../media/media3.wav"/><Relationship Id="rId10" Type="http://schemas.openxmlformats.org/officeDocument/2006/relationships/image" Target="../media/image64.emf"/><Relationship Id="rId4" Type="http://schemas.openxmlformats.org/officeDocument/2006/relationships/audio" Target="../media/media2.wav"/><Relationship Id="rId9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65.png"/><Relationship Id="rId5" Type="http://schemas.microsoft.com/office/2007/relationships/media" Target="../media/media6.wav"/><Relationship Id="rId10" Type="http://schemas.openxmlformats.org/officeDocument/2006/relationships/image" Target="../media/image68.emf"/><Relationship Id="rId4" Type="http://schemas.openxmlformats.org/officeDocument/2006/relationships/audio" Target="../media/media5.wav"/><Relationship Id="rId9" Type="http://schemas.openxmlformats.org/officeDocument/2006/relationships/image" Target="../media/image6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5794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699191" y="1795669"/>
            <a:ext cx="4331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 </a:t>
            </a:r>
          </a:p>
          <a:p>
            <a:r>
              <a:rPr lang="en-GB" sz="1600" dirty="0"/>
              <a:t>1. </a:t>
            </a:r>
            <a:r>
              <a:rPr lang="en-GB" sz="1600" dirty="0">
                <a:solidFill>
                  <a:srgbClr val="FF0000"/>
                </a:solidFill>
              </a:rPr>
              <a:t>avoid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encoding</a:t>
            </a:r>
            <a:r>
              <a:rPr lang="en-GB" sz="1600" dirty="0"/>
              <a:t> the full source sentence into a </a:t>
            </a:r>
            <a:r>
              <a:rPr lang="en-GB" sz="1600" dirty="0">
                <a:solidFill>
                  <a:srgbClr val="FF0000"/>
                </a:solidFill>
              </a:rPr>
              <a:t>fixed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length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. </a:t>
            </a:r>
          </a:p>
          <a:p>
            <a:endParaRPr lang="en-GB" sz="1600" dirty="0"/>
          </a:p>
          <a:p>
            <a:r>
              <a:rPr lang="en-GB" sz="1600" dirty="0"/>
              <a:t>2. </a:t>
            </a:r>
            <a:r>
              <a:rPr lang="en-GB" sz="1600" dirty="0">
                <a:solidFill>
                  <a:srgbClr val="FF0000"/>
                </a:solidFill>
              </a:rPr>
              <a:t>decoder attends to different parts </a:t>
            </a:r>
            <a:r>
              <a:rPr lang="en-GB" sz="1600" dirty="0"/>
              <a:t>of the source sentence at each step of the output generation. </a:t>
            </a:r>
          </a:p>
          <a:p>
            <a:endParaRPr lang="en-GB" sz="1600" dirty="0"/>
          </a:p>
          <a:p>
            <a:r>
              <a:rPr lang="en-GB" sz="1600" dirty="0"/>
              <a:t>3. 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A5887B-A3FC-4AFE-B430-260B010A3486}"/>
              </a:ext>
            </a:extLst>
          </p:cNvPr>
          <p:cNvSpPr txBox="1"/>
          <p:nvPr/>
        </p:nvSpPr>
        <p:spPr>
          <a:xfrm>
            <a:off x="2904938" y="2647205"/>
            <a:ext cx="263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How to compute </a:t>
            </a:r>
            <a:r>
              <a:rPr lang="en-GB" sz="1600" dirty="0" err="1">
                <a:solidFill>
                  <a:srgbClr val="FF0000"/>
                </a:solidFill>
              </a:rPr>
              <a:t>e_ij</a:t>
            </a:r>
            <a:r>
              <a:rPr lang="en-GB" sz="1600" dirty="0">
                <a:solidFill>
                  <a:srgbClr val="FF0000"/>
                </a:solidFill>
              </a:rPr>
              <a:t> differs several kinds of attention mechanism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32236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32236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in version style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</a:t>
            </a:r>
            <a:r>
              <a:rPr lang="en-US" altLang="zh-CN" dirty="0" err="1"/>
              <a:t>Tacotron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27A87FF-8DA7-4693-9EE4-02218EC0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215CD83-CF20-4D6B-B861-05042D5D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502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27A87FF-8DA7-4693-9EE4-02218EC0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D79A6B-91B7-4BD8-BDE6-102C57CF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92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732208" y="1749735"/>
            <a:ext cx="786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  <a:r>
              <a:rPr lang="en-GB" sz="1800" dirty="0"/>
              <a:t>, which is similar to N-grams. 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 err="1"/>
              <a:t>WaveNet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3B3975-4154-4AA4-ADE4-71A9C04D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7459" y="4767262"/>
            <a:ext cx="527412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45972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21B881-F479-4219-9AB5-92D9D57C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84DBFB6-4F7E-4F39-AD22-7640C65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DA10E5-5B83-4EE4-B4A6-94EDF505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B6337F-ACB5-4A0C-925D-A41BF0C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EE346B-92DA-476F-B8F7-5B90EA4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CD594AF-2091-4DEC-B4DB-5B4739E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B53280-0EC7-4E40-9A7E-0120AEB0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8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7A3127F7-80D7-4631-AA8E-759E9DDE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9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09D1AD8-55F3-471E-A68F-0A778C689C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0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A1CBF2C3-199C-479B-B7BD-39BE147F59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2BA7FAE2-CAF8-4784-AF89-5D73C560A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2258" y="1723409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43E07512-1142-4554-97F0-F32BCB5260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07512" y="1940648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BF7773A7-3871-43B6-B0E5-A7E8B3CC05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2833" y="155323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E3BE38-2C8D-470B-899D-2A9B9FAE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357380-1313-4455-87EF-A0C9B1FF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2" y="3900257"/>
            <a:ext cx="67720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while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330E2-2CE2-4C18-9335-5ED6C051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3321" y="4767262"/>
            <a:ext cx="343482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5080635" y="2114550"/>
            <a:ext cx="36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a conveyor belt.</a:t>
            </a:r>
          </a:p>
          <a:p>
            <a:pPr marL="342900" indent="-342900">
              <a:buAutoNum type="arabicPeriod"/>
            </a:pPr>
            <a:r>
              <a:rPr lang="en-GB" sz="1800" dirty="0"/>
              <a:t>Only with some minor linear interactions, it runs straight down the entire chain.</a:t>
            </a:r>
          </a:p>
          <a:p>
            <a:pPr marL="342900" indent="-342900">
              <a:buAutoNum type="arabicPeriod"/>
            </a:pPr>
            <a:r>
              <a:rPr lang="en-GB" sz="1800" dirty="0"/>
              <a:t>Information can just flow along the cell state with data unchanged.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D908E17-7F92-4631-A4F6-AE1EFE166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input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Ct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3" y="1777807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where to rescale the values between 0 and 1 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 is to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</a:t>
            </a:r>
            <a:r>
              <a:rPr lang="en-GB" sz="2000" dirty="0"/>
              <a:t> dimensional </a:t>
            </a:r>
            <a:r>
              <a:rPr lang="en-GB" sz="2000" dirty="0">
                <a:solidFill>
                  <a:srgbClr val="FF0000"/>
                </a:solidFill>
              </a:rPr>
              <a:t>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Forwarded to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 to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of its own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1604</Words>
  <Application>Microsoft Office PowerPoint</Application>
  <PresentationFormat>全屏显示(16:9)</PresentationFormat>
  <Paragraphs>262</Paragraphs>
  <Slides>49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3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Background Studying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829</cp:revision>
  <dcterms:created xsi:type="dcterms:W3CDTF">2016-05-23T13:40:31Z</dcterms:created>
  <dcterms:modified xsi:type="dcterms:W3CDTF">2018-09-04T01:40:30Z</dcterms:modified>
</cp:coreProperties>
</file>